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4" d="100"/>
          <a:sy n="54" d="100"/>
        </p:scale>
        <p:origin x="1308"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3931562"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 Sasikanth </a:t>
            </a:r>
            <a:r>
              <a:rPr lang="en-US" dirty="0" err="1">
                <a:solidFill>
                  <a:schemeClr val="bg2"/>
                </a:solidFill>
                <a:latin typeface="Abadi"/>
                <a:ea typeface="SF Pro" pitchFamily="2" charset="0"/>
                <a:cs typeface="SF Pro" pitchFamily="2" charset="0"/>
              </a:rPr>
              <a:t>Vankamamidi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Feb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1314</TotalTime>
  <Words>1795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Sasi Kanth</cp:lastModifiedBy>
  <cp:revision>199</cp:revision>
  <dcterms:created xsi:type="dcterms:W3CDTF">2021-04-29T18:58:34Z</dcterms:created>
  <dcterms:modified xsi:type="dcterms:W3CDTF">2023-02-20T13:23:22Z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